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charts/chart1.xml" ContentType="application/vnd.openxmlformats-officedocument.drawingml.char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204525"/>
          <c:y val="0.204525"/>
          <c:w val="0.590949"/>
          <c:h val="0.578449"/>
        </c:manualLayout>
      </c:layout>
      <c:doughnutChart>
        <c:varyColors val="0"/>
        <c:ser>
          <c:idx val="0"/>
          <c:order val="0"/>
          <c:tx>
            <c:strRef>
              <c:f>Sheet1!$A$2</c:f>
              <c:strCache>
                <c:ptCount val="1"/>
                <c:pt idx="0">
                  <c:v>Region 1</c:v>
                </c:pt>
              </c:strCache>
            </c:strRef>
          </c:tx>
          <c:spPr>
            <a:solidFill>
              <a:srgbClr val="5E86B8"/>
            </a:solidFill>
            <a:ln w="12700" cap="flat">
              <a:noFill/>
              <a:miter lim="400000"/>
            </a:ln>
            <a:effectLst/>
          </c:spPr>
          <c:explosion val="0"/>
          <c:dPt>
            <c:idx val="0"/>
            <c:explosion val="0"/>
            <c:spPr>
              <a:solidFill>
                <a:srgbClr val="5E86B8"/>
              </a:solidFill>
              <a:ln w="12700" cap="flat">
                <a:noFill/>
                <a:miter lim="400000"/>
              </a:ln>
              <a:effectLst/>
            </c:spPr>
          </c:dPt>
          <c:dPt>
            <c:idx val="1"/>
            <c:explosion val="0"/>
            <c:spPr>
              <a:solidFill>
                <a:srgbClr val="94B9DA"/>
              </a:solidFill>
              <a:ln w="12700" cap="flat">
                <a:noFill/>
                <a:miter lim="400000"/>
              </a:ln>
              <a:effectLst/>
            </c:spPr>
          </c:dPt>
          <c:dPt>
            <c:idx val="2"/>
            <c:explosion val="0"/>
            <c:spPr>
              <a:solidFill>
                <a:srgbClr val="002C64"/>
              </a:solidFill>
              <a:ln w="12700" cap="flat">
                <a:noFill/>
                <a:miter lim="400000"/>
              </a:ln>
              <a:effectLst/>
            </c:spPr>
          </c:dPt>
          <c:dPt>
            <c:idx val="3"/>
            <c:explosion val="0"/>
            <c:spPr>
              <a:solidFill>
                <a:srgbClr val="5B9AD1"/>
              </a:solidFill>
              <a:ln w="12700" cap="flat">
                <a:noFill/>
                <a:miter lim="400000"/>
              </a:ln>
              <a:effectLst/>
            </c:spPr>
          </c:dPt>
          <c:dPt>
            <c:idx val="4"/>
            <c:explosion val="0"/>
            <c:spPr>
              <a:solidFill>
                <a:srgbClr val="00070E"/>
              </a:solidFill>
              <a:ln w="12700" cap="flat">
                <a:noFill/>
                <a:miter lim="400000"/>
              </a:ln>
              <a:effectLst/>
            </c:spPr>
          </c:dPt>
          <c:dPt>
            <c:idx val="5"/>
            <c:explosion val="0"/>
            <c:spPr>
              <a:solidFill>
                <a:srgbClr val="154C90"/>
              </a:solidFill>
              <a:ln w="12700" cap="flat">
                <a:noFill/>
                <a:miter lim="400000"/>
              </a:ln>
              <a:effectLst/>
            </c:spPr>
          </c:dPt>
          <c:dLbls>
            <c:dLbl>
              <c:idx val="0"/>
              <c:numFmt formatCode="#,##0%" sourceLinked="0"/>
              <c:txPr>
                <a:bodyPr/>
                <a:lstStyle/>
                <a:p>
                  <a:pPr>
                    <a:defRPr b="1" i="0" strike="noStrike" sz="3060" u="none">
                      <a:solidFill>
                        <a:srgbClr val="000000"/>
                      </a:solidFill>
                      <a:latin typeface="Myriad Pro"/>
                    </a:defRPr>
                  </a:pPr>
                </a:p>
              </c:txPr>
              <c:showLegendKey val="0"/>
              <c:showVal val="0"/>
              <c:showCatName val="0"/>
              <c:showSerName val="0"/>
              <c:showPercent val="1"/>
              <c:showBubbleSize val="0"/>
            </c:dLbl>
            <c:dLbl>
              <c:idx val="1"/>
              <c:numFmt formatCode="#,##0%" sourceLinked="0"/>
              <c:txPr>
                <a:bodyPr/>
                <a:lstStyle/>
                <a:p>
                  <a:pPr>
                    <a:defRPr b="1" i="0" strike="noStrike" sz="3060" u="none">
                      <a:solidFill>
                        <a:srgbClr val="000000"/>
                      </a:solidFill>
                      <a:latin typeface="Myriad Pro"/>
                    </a:defRPr>
                  </a:pPr>
                </a:p>
              </c:txPr>
              <c:showLegendKey val="0"/>
              <c:showVal val="0"/>
              <c:showCatName val="0"/>
              <c:showSerName val="0"/>
              <c:showPercent val="1"/>
              <c:showBubbleSize val="0"/>
            </c:dLbl>
            <c:dLbl>
              <c:idx val="2"/>
              <c:numFmt formatCode="#,##0%" sourceLinked="0"/>
              <c:txPr>
                <a:bodyPr/>
                <a:lstStyle/>
                <a:p>
                  <a:pPr>
                    <a:defRPr b="1" i="0" strike="noStrike" sz="3060" u="none">
                      <a:solidFill>
                        <a:srgbClr val="000000"/>
                      </a:solidFill>
                      <a:latin typeface="Myriad Pro"/>
                    </a:defRPr>
                  </a:pPr>
                </a:p>
              </c:txPr>
              <c:showLegendKey val="0"/>
              <c:showVal val="0"/>
              <c:showCatName val="0"/>
              <c:showSerName val="0"/>
              <c:showPercent val="1"/>
              <c:showBubbleSize val="0"/>
            </c:dLbl>
            <c:dLbl>
              <c:idx val="3"/>
              <c:numFmt formatCode="#,##0%" sourceLinked="0"/>
              <c:txPr>
                <a:bodyPr/>
                <a:lstStyle/>
                <a:p>
                  <a:pPr>
                    <a:defRPr b="1" i="0" strike="noStrike" sz="3060" u="none">
                      <a:solidFill>
                        <a:srgbClr val="000000"/>
                      </a:solidFill>
                      <a:latin typeface="Myriad Pro"/>
                    </a:defRPr>
                  </a:pPr>
                </a:p>
              </c:txPr>
              <c:showLegendKey val="0"/>
              <c:showVal val="0"/>
              <c:showCatName val="0"/>
              <c:showSerName val="0"/>
              <c:showPercent val="1"/>
              <c:showBubbleSize val="0"/>
            </c:dLbl>
            <c:dLbl>
              <c:idx val="4"/>
              <c:numFmt formatCode="#,##0%" sourceLinked="0"/>
              <c:txPr>
                <a:bodyPr/>
                <a:lstStyle/>
                <a:p>
                  <a:pPr>
                    <a:defRPr b="1" i="0" strike="noStrike" sz="3060" u="none">
                      <a:solidFill>
                        <a:srgbClr val="000000"/>
                      </a:solidFill>
                      <a:latin typeface="Myriad Pro"/>
                    </a:defRPr>
                  </a:pPr>
                </a:p>
              </c:txPr>
              <c:showLegendKey val="0"/>
              <c:showVal val="0"/>
              <c:showCatName val="0"/>
              <c:showSerName val="0"/>
              <c:showPercent val="1"/>
              <c:showBubbleSize val="0"/>
            </c:dLbl>
            <c:dLbl>
              <c:idx val="5"/>
              <c:numFmt formatCode="#,##0%" sourceLinked="0"/>
              <c:txPr>
                <a:bodyPr/>
                <a:lstStyle/>
                <a:p>
                  <a:pPr>
                    <a:defRPr b="1" i="0" strike="noStrike" sz="3060" u="none">
                      <a:solidFill>
                        <a:srgbClr val="000000"/>
                      </a:solidFill>
                      <a:latin typeface="Myriad Pro"/>
                    </a:defRPr>
                  </a:pPr>
                </a:p>
              </c:txPr>
              <c:showLegendKey val="0"/>
              <c:showVal val="0"/>
              <c:showCatName val="0"/>
              <c:showSerName val="0"/>
              <c:showPercent val="1"/>
              <c:showBubbleSize val="0"/>
            </c:dLbl>
            <c:numFmt formatCode="#,##0%" sourceLinked="0"/>
            <c:txPr>
              <a:bodyPr/>
              <a:lstStyle/>
              <a:p>
                <a:pPr>
                  <a:defRPr b="1" i="0" strike="noStrike" sz="3060" u="none">
                    <a:solidFill>
                      <a:srgbClr val="000000"/>
                    </a:solidFill>
                    <a:latin typeface="Myriad Pro"/>
                  </a:defRPr>
                </a:pPr>
              </a:p>
            </c:txPr>
            <c:showLegendKey val="0"/>
            <c:showVal val="0"/>
            <c:showCatName val="0"/>
            <c:showSerName val="0"/>
            <c:showPercent val="1"/>
            <c:showBubbleSize val="0"/>
            <c:showLeaderLines val="1"/>
            <c:leaderLines>
              <c:spPr>
                <a:noFill/>
                <a:ln w="6350" cap="flat">
                  <a:solidFill>
                    <a:srgbClr val="2C5160"/>
                  </a:solidFill>
                  <a:prstDash val="solid"/>
                  <a:miter lim="400000"/>
                </a:ln>
                <a:effectLst/>
              </c:spPr>
            </c:leaderLines>
          </c:dLbls>
          <c:cat>
            <c:strRef>
              <c:f>Sheet1!$B$1:$G$1</c:f>
              <c:strCache>
                <c:ptCount val="6"/>
                <c:pt idx="0">
                  <c:v>April</c:v>
                </c:pt>
                <c:pt idx="1">
                  <c:v>May</c:v>
                </c:pt>
                <c:pt idx="2">
                  <c:v>June</c:v>
                </c:pt>
                <c:pt idx="3">
                  <c:v>July</c:v>
                </c:pt>
                <c:pt idx="4">
                  <c:v>August</c:v>
                </c:pt>
                <c:pt idx="5">
                  <c:v>September</c:v>
                </c:pt>
              </c:strCache>
            </c:strRef>
          </c:cat>
          <c:val>
            <c:numRef>
              <c:f>Sheet1!$B$2:$G$2</c:f>
              <c:numCache>
                <c:ptCount val="6"/>
                <c:pt idx="0">
                  <c:v>91.000000</c:v>
                </c:pt>
                <c:pt idx="1">
                  <c:v>76.000000</c:v>
                </c:pt>
                <c:pt idx="2">
                  <c:v>28.000000</c:v>
                </c:pt>
                <c:pt idx="3">
                  <c:v>26.000000</c:v>
                </c:pt>
                <c:pt idx="4">
                  <c:v>21.000000</c:v>
                </c:pt>
                <c:pt idx="5">
                  <c:v>18.000000</c:v>
                </c:pt>
              </c:numCache>
            </c:numRef>
          </c:val>
        </c:ser>
        <c:firstSliceAng val="0"/>
        <c:holeSize val="75"/>
      </c:doughnutChart>
      <c:spPr>
        <a:noFill/>
        <a:ln w="12700" cap="flat">
          <a:noFill/>
          <a:miter lim="400000"/>
        </a:ln>
        <a:effectLst/>
      </c:spPr>
    </c:plotArea>
    <c:plotVisOnly val="1"/>
    <c:dispBlanksAs val="gap"/>
  </c:chart>
  <c:spPr>
    <a:no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49853" y="0"/>
            <a:ext cx="14904506" cy="99441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2088" y="289099"/>
            <a:ext cx="9753603" cy="6505789"/>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263775" y="613833"/>
            <a:ext cx="12401550" cy="82677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solidFill>
                  <a:srgbClr val="000000"/>
                </a:solidFill>
                <a:latin typeface="+mn-lt"/>
                <a:ea typeface="+mn-ea"/>
                <a:cs typeface="+mn-cs"/>
                <a:sym typeface="Helvetica Neue Medium"/>
              </a:defRPr>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086225" y="2586566"/>
            <a:ext cx="9429750" cy="6286501"/>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680200" y="5029200"/>
            <a:ext cx="6054748" cy="4038600"/>
          </a:xfrm>
          <a:prstGeom prst="rect">
            <a:avLst/>
          </a:prstGeom>
        </p:spPr>
        <p:txBody>
          <a:bodyPr lIns="91439" tIns="45719" rIns="91439" bIns="45719" anchor="t">
            <a:noAutofit/>
          </a:bodyPr>
          <a:lstStyle/>
          <a:p>
            <a:pPr/>
          </a:p>
        </p:txBody>
      </p:sp>
      <p:sp>
        <p:nvSpPr>
          <p:cNvPr id="84" name="Image"/>
          <p:cNvSpPr/>
          <p:nvPr>
            <p:ph type="pic" sz="quarter" idx="14"/>
          </p:nvPr>
        </p:nvSpPr>
        <p:spPr>
          <a:xfrm>
            <a:off x="6502400" y="889000"/>
            <a:ext cx="5867400" cy="3911601"/>
          </a:xfrm>
          <a:prstGeom prst="rect">
            <a:avLst/>
          </a:prstGeom>
        </p:spPr>
        <p:txBody>
          <a:bodyPr lIns="91439" tIns="45719" rIns="91439" bIns="45719" anchor="t">
            <a:noAutofit/>
          </a:bodyPr>
          <a:lstStyle/>
          <a:p>
            <a:pPr/>
          </a:p>
        </p:txBody>
      </p:sp>
      <p:sp>
        <p:nvSpPr>
          <p:cNvPr id="85" name="Image"/>
          <p:cNvSpPr/>
          <p:nvPr>
            <p:ph type="pic" idx="15"/>
          </p:nvPr>
        </p:nvSpPr>
        <p:spPr>
          <a:xfrm>
            <a:off x="-2374900" y="889000"/>
            <a:ext cx="11982450" cy="79883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15000" u="none">
          <a:solidFill>
            <a:srgbClr val="2C5160"/>
          </a:solidFill>
          <a:uFillTx/>
          <a:latin typeface="+mj-lt"/>
          <a:ea typeface="+mj-ea"/>
          <a:cs typeface="+mj-cs"/>
          <a:sym typeface="Myriad Pro Black"/>
        </a:defRPr>
      </a:lvl1pPr>
      <a:lvl2pPr marL="0" marR="0" indent="0" algn="ctr" defTabSz="584200" rtl="0" latinLnBrk="0">
        <a:lnSpc>
          <a:spcPct val="100000"/>
        </a:lnSpc>
        <a:spcBef>
          <a:spcPts val="0"/>
        </a:spcBef>
        <a:spcAft>
          <a:spcPts val="0"/>
        </a:spcAft>
        <a:buClrTx/>
        <a:buSzTx/>
        <a:buFontTx/>
        <a:buNone/>
        <a:tabLst/>
        <a:defRPr b="0" baseline="0" cap="none" i="0" spc="0" strike="noStrike" sz="15000" u="none">
          <a:solidFill>
            <a:srgbClr val="2C5160"/>
          </a:solidFill>
          <a:uFillTx/>
          <a:latin typeface="+mj-lt"/>
          <a:ea typeface="+mj-ea"/>
          <a:cs typeface="+mj-cs"/>
          <a:sym typeface="Myriad Pro Black"/>
        </a:defRPr>
      </a:lvl2pPr>
      <a:lvl3pPr marL="0" marR="0" indent="0" algn="ctr" defTabSz="584200" rtl="0" latinLnBrk="0">
        <a:lnSpc>
          <a:spcPct val="100000"/>
        </a:lnSpc>
        <a:spcBef>
          <a:spcPts val="0"/>
        </a:spcBef>
        <a:spcAft>
          <a:spcPts val="0"/>
        </a:spcAft>
        <a:buClrTx/>
        <a:buSzTx/>
        <a:buFontTx/>
        <a:buNone/>
        <a:tabLst/>
        <a:defRPr b="0" baseline="0" cap="none" i="0" spc="0" strike="noStrike" sz="15000" u="none">
          <a:solidFill>
            <a:srgbClr val="2C5160"/>
          </a:solidFill>
          <a:uFillTx/>
          <a:latin typeface="+mj-lt"/>
          <a:ea typeface="+mj-ea"/>
          <a:cs typeface="+mj-cs"/>
          <a:sym typeface="Myriad Pro Black"/>
        </a:defRPr>
      </a:lvl3pPr>
      <a:lvl4pPr marL="0" marR="0" indent="0" algn="ctr" defTabSz="584200" rtl="0" latinLnBrk="0">
        <a:lnSpc>
          <a:spcPct val="100000"/>
        </a:lnSpc>
        <a:spcBef>
          <a:spcPts val="0"/>
        </a:spcBef>
        <a:spcAft>
          <a:spcPts val="0"/>
        </a:spcAft>
        <a:buClrTx/>
        <a:buSzTx/>
        <a:buFontTx/>
        <a:buNone/>
        <a:tabLst/>
        <a:defRPr b="0" baseline="0" cap="none" i="0" spc="0" strike="noStrike" sz="15000" u="none">
          <a:solidFill>
            <a:srgbClr val="2C5160"/>
          </a:solidFill>
          <a:uFillTx/>
          <a:latin typeface="+mj-lt"/>
          <a:ea typeface="+mj-ea"/>
          <a:cs typeface="+mj-cs"/>
          <a:sym typeface="Myriad Pro Black"/>
        </a:defRPr>
      </a:lvl4pPr>
      <a:lvl5pPr marL="0" marR="0" indent="0" algn="ctr" defTabSz="584200" rtl="0" latinLnBrk="0">
        <a:lnSpc>
          <a:spcPct val="100000"/>
        </a:lnSpc>
        <a:spcBef>
          <a:spcPts val="0"/>
        </a:spcBef>
        <a:spcAft>
          <a:spcPts val="0"/>
        </a:spcAft>
        <a:buClrTx/>
        <a:buSzTx/>
        <a:buFontTx/>
        <a:buNone/>
        <a:tabLst/>
        <a:defRPr b="0" baseline="0" cap="none" i="0" spc="0" strike="noStrike" sz="15000" u="none">
          <a:solidFill>
            <a:srgbClr val="2C5160"/>
          </a:solidFill>
          <a:uFillTx/>
          <a:latin typeface="+mj-lt"/>
          <a:ea typeface="+mj-ea"/>
          <a:cs typeface="+mj-cs"/>
          <a:sym typeface="Myriad Pro Black"/>
        </a:defRPr>
      </a:lvl5pPr>
      <a:lvl6pPr marL="0" marR="0" indent="0" algn="ctr" defTabSz="584200" rtl="0" latinLnBrk="0">
        <a:lnSpc>
          <a:spcPct val="100000"/>
        </a:lnSpc>
        <a:spcBef>
          <a:spcPts val="0"/>
        </a:spcBef>
        <a:spcAft>
          <a:spcPts val="0"/>
        </a:spcAft>
        <a:buClrTx/>
        <a:buSzTx/>
        <a:buFontTx/>
        <a:buNone/>
        <a:tabLst/>
        <a:defRPr b="0" baseline="0" cap="none" i="0" spc="0" strike="noStrike" sz="15000" u="none">
          <a:solidFill>
            <a:srgbClr val="2C5160"/>
          </a:solidFill>
          <a:uFillTx/>
          <a:latin typeface="+mj-lt"/>
          <a:ea typeface="+mj-ea"/>
          <a:cs typeface="+mj-cs"/>
          <a:sym typeface="Myriad Pro Black"/>
        </a:defRPr>
      </a:lvl6pPr>
      <a:lvl7pPr marL="0" marR="0" indent="0" algn="ctr" defTabSz="584200" rtl="0" latinLnBrk="0">
        <a:lnSpc>
          <a:spcPct val="100000"/>
        </a:lnSpc>
        <a:spcBef>
          <a:spcPts val="0"/>
        </a:spcBef>
        <a:spcAft>
          <a:spcPts val="0"/>
        </a:spcAft>
        <a:buClrTx/>
        <a:buSzTx/>
        <a:buFontTx/>
        <a:buNone/>
        <a:tabLst/>
        <a:defRPr b="0" baseline="0" cap="none" i="0" spc="0" strike="noStrike" sz="15000" u="none">
          <a:solidFill>
            <a:srgbClr val="2C5160"/>
          </a:solidFill>
          <a:uFillTx/>
          <a:latin typeface="+mj-lt"/>
          <a:ea typeface="+mj-ea"/>
          <a:cs typeface="+mj-cs"/>
          <a:sym typeface="Myriad Pro Black"/>
        </a:defRPr>
      </a:lvl7pPr>
      <a:lvl8pPr marL="0" marR="0" indent="0" algn="ctr" defTabSz="584200" rtl="0" latinLnBrk="0">
        <a:lnSpc>
          <a:spcPct val="100000"/>
        </a:lnSpc>
        <a:spcBef>
          <a:spcPts val="0"/>
        </a:spcBef>
        <a:spcAft>
          <a:spcPts val="0"/>
        </a:spcAft>
        <a:buClrTx/>
        <a:buSzTx/>
        <a:buFontTx/>
        <a:buNone/>
        <a:tabLst/>
        <a:defRPr b="0" baseline="0" cap="none" i="0" spc="0" strike="noStrike" sz="15000" u="none">
          <a:solidFill>
            <a:srgbClr val="2C5160"/>
          </a:solidFill>
          <a:uFillTx/>
          <a:latin typeface="+mj-lt"/>
          <a:ea typeface="+mj-ea"/>
          <a:cs typeface="+mj-cs"/>
          <a:sym typeface="Myriad Pro Black"/>
        </a:defRPr>
      </a:lvl8pPr>
      <a:lvl9pPr marL="0" marR="0" indent="0" algn="ctr" defTabSz="584200" rtl="0" latinLnBrk="0">
        <a:lnSpc>
          <a:spcPct val="100000"/>
        </a:lnSpc>
        <a:spcBef>
          <a:spcPts val="0"/>
        </a:spcBef>
        <a:spcAft>
          <a:spcPts val="0"/>
        </a:spcAft>
        <a:buClrTx/>
        <a:buSzTx/>
        <a:buFontTx/>
        <a:buNone/>
        <a:tabLst/>
        <a:defRPr b="0" baseline="0" cap="none" i="0" spc="0" strike="noStrike" sz="15000" u="none">
          <a:solidFill>
            <a:srgbClr val="2C5160"/>
          </a:solidFill>
          <a:uFillTx/>
          <a:latin typeface="+mj-lt"/>
          <a:ea typeface="+mj-ea"/>
          <a:cs typeface="+mj-cs"/>
          <a:sym typeface="Myriad Pro Black"/>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19" name="When you're dealing with depression at work, it can feel…"/>
          <p:cNvSpPr txBox="1"/>
          <p:nvPr>
            <p:ph type="ctrTitle"/>
          </p:nvPr>
        </p:nvSpPr>
        <p:spPr>
          <a:xfrm>
            <a:off x="1308100" y="3045321"/>
            <a:ext cx="10388600" cy="2119363"/>
          </a:xfrm>
          <a:prstGeom prst="rect">
            <a:avLst/>
          </a:prstGeom>
        </p:spPr>
        <p:txBody>
          <a:bodyPr anchor="t"/>
          <a:lstStyle/>
          <a:p>
            <a:pPr>
              <a:lnSpc>
                <a:spcPct val="80000"/>
              </a:lnSpc>
              <a:defRPr sz="5000"/>
            </a:pPr>
            <a:r>
              <a:t>When you're dealing with depression at work, it can feel</a:t>
            </a:r>
          </a:p>
          <a:p>
            <a:pPr>
              <a:lnSpc>
                <a:spcPct val="80000"/>
              </a:lnSpc>
              <a:defRPr sz="5000"/>
            </a:pPr>
            <a:r>
              <a:t>like you're lost in the woods</a:t>
            </a:r>
          </a:p>
        </p:txBody>
      </p:sp>
      <p:sp>
        <p:nvSpPr>
          <p:cNvPr id="120" name="But there's help, and you can find your way out"/>
          <p:cNvSpPr txBox="1"/>
          <p:nvPr>
            <p:ph type="subTitle" sz="quarter" idx="1"/>
          </p:nvPr>
        </p:nvSpPr>
        <p:spPr>
          <a:xfrm>
            <a:off x="1270000" y="5321300"/>
            <a:ext cx="10464800" cy="1130300"/>
          </a:xfrm>
          <a:prstGeom prst="rect">
            <a:avLst/>
          </a:prstGeom>
        </p:spPr>
        <p:txBody>
          <a:bodyPr/>
          <a:lstStyle>
            <a:lvl1pPr>
              <a:defRPr sz="3200">
                <a:solidFill>
                  <a:srgbClr val="67A5BF"/>
                </a:solidFill>
                <a:latin typeface="Myriad Pro Semibold Condensed"/>
                <a:ea typeface="Myriad Pro Semibold Condensed"/>
                <a:cs typeface="Myriad Pro Semibold Condensed"/>
                <a:sym typeface="Myriad Pro Semibold Condensed"/>
              </a:defRPr>
            </a:lvl1pPr>
          </a:lstStyle>
          <a:p>
            <a:pPr/>
            <a:r>
              <a:t>But there's help, and you can find your way out</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22" name="Rectangle"/>
          <p:cNvSpPr/>
          <p:nvPr/>
        </p:nvSpPr>
        <p:spPr>
          <a:xfrm>
            <a:off x="-12502" y="736599"/>
            <a:ext cx="9342339" cy="1509168"/>
          </a:xfrm>
          <a:prstGeom prst="rect">
            <a:avLst/>
          </a:prstGeom>
          <a:solidFill>
            <a:srgbClr val="67A5B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23" name="Lorem ipsum dolor sit amet,…"/>
          <p:cNvSpPr txBox="1"/>
          <p:nvPr>
            <p:ph type="ctrTitle"/>
          </p:nvPr>
        </p:nvSpPr>
        <p:spPr>
          <a:xfrm>
            <a:off x="1270000" y="802456"/>
            <a:ext cx="8050263" cy="1402855"/>
          </a:xfrm>
          <a:prstGeom prst="rect">
            <a:avLst/>
          </a:prstGeom>
        </p:spPr>
        <p:txBody>
          <a:bodyPr anchor="ctr"/>
          <a:lstStyle/>
          <a:p>
            <a:pPr algn="l">
              <a:defRPr sz="4000">
                <a:solidFill>
                  <a:srgbClr val="FFFFFF"/>
                </a:solidFill>
              </a:defRPr>
            </a:pPr>
            <a:r>
              <a:t>Lorem ipsum dolor sit amet, </a:t>
            </a:r>
          </a:p>
          <a:p>
            <a:pPr algn="l">
              <a:defRPr sz="4000">
                <a:solidFill>
                  <a:srgbClr val="FFFFFF"/>
                </a:solidFill>
              </a:defRPr>
            </a:pPr>
            <a:r>
              <a:t>consectetur adipiscing elit</a:t>
            </a:r>
          </a:p>
        </p:txBody>
      </p:sp>
      <p:sp>
        <p:nvSpPr>
          <p:cNvPr id="124" name="Phasellus elementum orci a pellentesque ultrices. Nullam sed molestie sapien. Etiam felis metus, mattis et felis in, euismod semper risus. Aliquam nec turpis.…"/>
          <p:cNvSpPr txBox="1"/>
          <p:nvPr>
            <p:ph type="subTitle" sz="half" idx="1"/>
          </p:nvPr>
        </p:nvSpPr>
        <p:spPr>
          <a:xfrm>
            <a:off x="1270000" y="2741041"/>
            <a:ext cx="7441655" cy="5379245"/>
          </a:xfrm>
          <a:prstGeom prst="rect">
            <a:avLst/>
          </a:prstGeom>
        </p:spPr>
        <p:txBody>
          <a:bodyPr/>
          <a:lstStyle/>
          <a:p>
            <a:pPr algn="l">
              <a:lnSpc>
                <a:spcPct val="110000"/>
              </a:lnSpc>
              <a:defRPr sz="2600">
                <a:solidFill>
                  <a:srgbClr val="2C5160"/>
                </a:solidFill>
                <a:latin typeface="Myriad Pro Light"/>
                <a:ea typeface="Myriad Pro Light"/>
                <a:cs typeface="Myriad Pro Light"/>
                <a:sym typeface="Myriad Pro Light"/>
              </a:defRPr>
            </a:pPr>
            <a:r>
              <a:rPr b="1">
                <a:latin typeface="Myriad Pro"/>
                <a:ea typeface="Myriad Pro"/>
                <a:cs typeface="Myriad Pro"/>
                <a:sym typeface="Myriad Pro"/>
              </a:rPr>
              <a:t>Phasellus elementum orci a pellentesque ultrices. </a:t>
            </a:r>
            <a:r>
              <a:t>Nullam sed molestie sapien. Etiam felis metus, mattis et felis in, euismod semper risus. Aliquam nec turpis. </a:t>
            </a:r>
          </a:p>
          <a:p>
            <a:pPr algn="l">
              <a:lnSpc>
                <a:spcPct val="110000"/>
              </a:lnSpc>
              <a:defRPr sz="2600">
                <a:solidFill>
                  <a:srgbClr val="2C5160"/>
                </a:solidFill>
                <a:latin typeface="Myriad Pro Light"/>
                <a:ea typeface="Myriad Pro Light"/>
                <a:cs typeface="Myriad Pro Light"/>
                <a:sym typeface="Myriad Pro Light"/>
              </a:defRPr>
            </a:pPr>
          </a:p>
          <a:p>
            <a:pPr algn="l">
              <a:lnSpc>
                <a:spcPct val="110000"/>
              </a:lnSpc>
              <a:defRPr sz="2600">
                <a:solidFill>
                  <a:srgbClr val="2C5160"/>
                </a:solidFill>
                <a:latin typeface="Myriad Pro Light"/>
                <a:ea typeface="Myriad Pro Light"/>
                <a:cs typeface="Myriad Pro Light"/>
                <a:sym typeface="Myriad Pro Light"/>
              </a:defRPr>
            </a:pPr>
            <a:r>
              <a:rPr b="1">
                <a:latin typeface="Myriad Pro"/>
                <a:ea typeface="Myriad Pro"/>
                <a:cs typeface="Myriad Pro"/>
                <a:sym typeface="Myriad Pro"/>
              </a:rPr>
              <a:t>Nam sit amet nibh volutpat, cursus tortor vitae, aliquam nisl.</a:t>
            </a:r>
            <a:r>
              <a:t> Fusce feugiat augue id orci hendrerit, </a:t>
            </a:r>
          </a:p>
          <a:p>
            <a:pPr algn="l">
              <a:lnSpc>
                <a:spcPct val="110000"/>
              </a:lnSpc>
              <a:defRPr sz="2600">
                <a:solidFill>
                  <a:srgbClr val="2C5160"/>
                </a:solidFill>
                <a:latin typeface="Myriad Pro Light"/>
                <a:ea typeface="Myriad Pro Light"/>
                <a:cs typeface="Myriad Pro Light"/>
                <a:sym typeface="Myriad Pro Light"/>
              </a:defRPr>
            </a:pPr>
            <a:r>
              <a:t>id mollis orci suscipit. Phasellus tincidunt augue in consectetur lacinia. Nam lacus ex, consectetur.</a:t>
            </a:r>
          </a:p>
          <a:p>
            <a:pPr algn="l">
              <a:lnSpc>
                <a:spcPct val="110000"/>
              </a:lnSpc>
              <a:defRPr sz="2600">
                <a:solidFill>
                  <a:srgbClr val="2C5160"/>
                </a:solidFill>
                <a:latin typeface="Myriad Pro Light"/>
                <a:ea typeface="Myriad Pro Light"/>
                <a:cs typeface="Myriad Pro Light"/>
                <a:sym typeface="Myriad Pro Light"/>
              </a:defRPr>
            </a:pPr>
          </a:p>
          <a:p>
            <a:pPr algn="l">
              <a:lnSpc>
                <a:spcPct val="110000"/>
              </a:lnSpc>
              <a:defRPr sz="2600">
                <a:solidFill>
                  <a:srgbClr val="2C5160"/>
                </a:solidFill>
                <a:latin typeface="Myriad Pro Light"/>
                <a:ea typeface="Myriad Pro Light"/>
                <a:cs typeface="Myriad Pro Light"/>
                <a:sym typeface="Myriad Pro Light"/>
              </a:defRPr>
            </a:pPr>
            <a:r>
              <a:rPr b="1">
                <a:latin typeface="Myriad Pro"/>
                <a:ea typeface="Myriad Pro"/>
                <a:cs typeface="Myriad Pro"/>
                <a:sym typeface="Myriad Pro"/>
              </a:rPr>
              <a:t>Cras eleifend dapibus lorem.</a:t>
            </a:r>
            <a:r>
              <a:t> Donec mattis, nisi et tincidunt blandit, lectus mauris laoreet magna, sit amet feugiat massa leo et risus.</a:t>
            </a:r>
          </a:p>
        </p:txBody>
      </p:sp>
      <p:pic>
        <p:nvPicPr>
          <p:cNvPr id="125" name="rd-bear.png" descr="rd-bear.png"/>
          <p:cNvPicPr>
            <a:picLocks noChangeAspect="1"/>
          </p:cNvPicPr>
          <p:nvPr/>
        </p:nvPicPr>
        <p:blipFill>
          <a:blip r:embed="rId3">
            <a:extLst/>
          </a:blip>
          <a:stretch>
            <a:fillRect/>
          </a:stretch>
        </p:blipFill>
        <p:spPr>
          <a:xfrm>
            <a:off x="9510266" y="2634314"/>
            <a:ext cx="2423054" cy="474552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stretch>
            <a:fillRect/>
          </a:stretch>
        </a:blipFill>
      </p:bgPr>
    </p:bg>
    <p:spTree>
      <p:nvGrpSpPr>
        <p:cNvPr id="1" name=""/>
        <p:cNvGrpSpPr/>
        <p:nvPr/>
      </p:nvGrpSpPr>
      <p:grpSpPr>
        <a:xfrm>
          <a:off x="0" y="0"/>
          <a:ext cx="0" cy="0"/>
          <a:chOff x="0" y="0"/>
          <a:chExt cx="0" cy="0"/>
        </a:xfrm>
      </p:grpSpPr>
      <p:graphicFrame>
        <p:nvGraphicFramePr>
          <p:cNvPr id="127" name="2D Donut Chart"/>
          <p:cNvGraphicFramePr/>
          <p:nvPr/>
        </p:nvGraphicFramePr>
        <p:xfrm>
          <a:off x="6281162" y="2206707"/>
          <a:ext cx="5822786" cy="5822786"/>
        </p:xfrm>
        <a:graphic xmlns:a="http://schemas.openxmlformats.org/drawingml/2006/main">
          <a:graphicData uri="http://schemas.openxmlformats.org/drawingml/2006/chart">
            <c:chart xmlns:c="http://schemas.openxmlformats.org/drawingml/2006/chart" r:id="rId3"/>
          </a:graphicData>
        </a:graphic>
      </p:graphicFrame>
      <p:sp>
        <p:nvSpPr>
          <p:cNvPr id="128" name="Phasellus elementum orci a pellentesque ultrices. Nullam sed molestie sapien. Etiam felis metus, mattis et felis in, euismod semper risus. Aliquam nec condimentum turpis. Fusce feugiat augue id orci hendrerit, id mollis orci suscipit. Phasellus tincidunt augue in consectetur lacinia. Nam lacus ex, consectetur et massa vitae, fermentum accumsan mauris."/>
          <p:cNvSpPr txBox="1"/>
          <p:nvPr>
            <p:ph type="subTitle" sz="half" idx="1"/>
          </p:nvPr>
        </p:nvSpPr>
        <p:spPr>
          <a:xfrm>
            <a:off x="1270000" y="2741041"/>
            <a:ext cx="4595863" cy="5893198"/>
          </a:xfrm>
          <a:prstGeom prst="rect">
            <a:avLst/>
          </a:prstGeom>
        </p:spPr>
        <p:txBody>
          <a:bodyPr/>
          <a:lstStyle/>
          <a:p>
            <a:pPr algn="l">
              <a:defRPr sz="2600">
                <a:solidFill>
                  <a:srgbClr val="2C5160"/>
                </a:solidFill>
                <a:latin typeface="Myriad Pro Light"/>
                <a:ea typeface="Myriad Pro Light"/>
                <a:cs typeface="Myriad Pro Light"/>
                <a:sym typeface="Myriad Pro Light"/>
              </a:defRPr>
            </a:pPr>
            <a:r>
              <a:rPr b="1">
                <a:latin typeface="Myriad Pro"/>
                <a:ea typeface="Myriad Pro"/>
                <a:cs typeface="Myriad Pro"/>
                <a:sym typeface="Myriad Pro"/>
              </a:rPr>
              <a:t>Phasellus elementum orci a pellentesque ultrices. </a:t>
            </a:r>
            <a:r>
              <a:t>Nullam sed molestie sapien. Etiam felis metus, mattis et felis in, euismod semper risus. Aliquam nec condimentum turpis. Fusce feugiat augue id orci hendrerit, id mollis orci suscipit. Phasellus tincidunt augue in consectetur lacinia. Nam lacus ex, consectetur et massa vitae, fermentum accumsan mauris.</a:t>
            </a:r>
          </a:p>
        </p:txBody>
      </p:sp>
      <p:sp>
        <p:nvSpPr>
          <p:cNvPr id="129" name="Rectangle"/>
          <p:cNvSpPr/>
          <p:nvPr/>
        </p:nvSpPr>
        <p:spPr>
          <a:xfrm>
            <a:off x="-12502" y="736600"/>
            <a:ext cx="9342339" cy="1509167"/>
          </a:xfrm>
          <a:prstGeom prst="rect">
            <a:avLst/>
          </a:prstGeom>
          <a:solidFill>
            <a:srgbClr val="67A5BF"/>
          </a:solidFill>
          <a:ln w="12700">
            <a:miter lim="400000"/>
          </a:ln>
        </p:spPr>
        <p:txBody>
          <a:bodyPr lIns="50800" tIns="50800" rIns="50800" bIns="50800" anchor="ctr"/>
          <a:lstStyle/>
          <a:p>
            <a:pPr>
              <a:defRPr b="0" sz="2200">
                <a:solidFill>
                  <a:srgbClr val="FFFFFF"/>
                </a:solidFill>
                <a:latin typeface="+mn-lt"/>
                <a:ea typeface="+mn-ea"/>
                <a:cs typeface="+mn-cs"/>
                <a:sym typeface="Helvetica Neue Medium"/>
              </a:defRPr>
            </a:pPr>
          </a:p>
        </p:txBody>
      </p:sp>
      <p:sp>
        <p:nvSpPr>
          <p:cNvPr id="130" name="Nullam vestibulum, ante…"/>
          <p:cNvSpPr txBox="1"/>
          <p:nvPr/>
        </p:nvSpPr>
        <p:spPr>
          <a:xfrm>
            <a:off x="1270000" y="802456"/>
            <a:ext cx="8050263" cy="14028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l">
              <a:defRPr b="0" sz="4000">
                <a:solidFill>
                  <a:srgbClr val="FFFFFF"/>
                </a:solidFill>
                <a:latin typeface="+mj-lt"/>
                <a:ea typeface="+mj-ea"/>
                <a:cs typeface="+mj-cs"/>
                <a:sym typeface="Myriad Pro Black"/>
              </a:defRPr>
            </a:pPr>
            <a:r>
              <a:t>Nullam vestibulum, ante</a:t>
            </a:r>
          </a:p>
          <a:p>
            <a:pPr algn="l">
              <a:defRPr b="0" sz="4000">
                <a:solidFill>
                  <a:srgbClr val="FFFFFF"/>
                </a:solidFill>
                <a:latin typeface="+mj-lt"/>
                <a:ea typeface="+mj-ea"/>
                <a:cs typeface="+mj-cs"/>
                <a:sym typeface="Myriad Pro Black"/>
              </a:defRPr>
            </a:pPr>
            <a:r>
              <a:t>a suscipit convallis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Myriad Pro Black"/>
        <a:ea typeface="Myriad Pro Black"/>
        <a:cs typeface="Myriad Pro Black"/>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Myriad Pro Black"/>
        <a:ea typeface="Myriad Pro Black"/>
        <a:cs typeface="Myriad Pro Black"/>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